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Метрология и техническое регулирование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менеджмента, цифровизация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44663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33871"/>
            <a:ext cx="4006907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Программе признания не принимают участие руководители организаций.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Метрология и техническое регулирование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РАЗВИТЫЕ КОМПЕТЕНЦИИ В ОБЛАСТИ ЭФФЕКТИВНОГО МЕНЕДЖМЕНТА, ЦИФРОВИЗАЦИЯ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ПРОФЕССИОНАЛЬНЫЕ ДАННЫЕ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485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485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102452"/>
              </p:ext>
            </p:extLst>
          </p:nvPr>
        </p:nvGraphicFramePr>
        <p:xfrm>
          <a:off x="450706" y="485899"/>
          <a:ext cx="7807427" cy="3749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Развитые компетенции в области эффективного менеджмента, цифровизация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Совершенствование деятельности, выраженное в достижении эффекта (экономия затрат/трудозатрат, оптимизация/автоматизация процесса  и т.п.), организация (участие в организации) развития цифровых платформ по реализации функционала.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Профессиональные данные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Совершенствование процесса метрологического обеспечения/технического регулирования организации/отрасли.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общественно значимых и иных проектах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проектах, в том числе за пределами основной трудовой деятельности в организации.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инициативности, активности (участие в проектах по развитию функционала, в т.ч. ПСР-проектах, предложение идей и инициатив, участие в разработке новых решений за пределами своих должностных обязанностей).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53729</TotalTime>
  <Words>2156</Words>
  <Application>Microsoft Office PowerPoint</Application>
  <PresentationFormat>Произвольный</PresentationFormat>
  <Paragraphs>198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3416</cp:revision>
  <cp:lastPrinted>2025-02-03T14:56:44Z</cp:lastPrinted>
  <dcterms:created xsi:type="dcterms:W3CDTF">2019-09-24T12:37:05Z</dcterms:created>
  <dcterms:modified xsi:type="dcterms:W3CDTF">2026-02-11T10:07:39Z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